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4b28d47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4b28d47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4b28d47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4b28d47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4b28d47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4b28d47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4b28d47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4b28d47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Numbers and methods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58125" y="1207650"/>
            <a:ext cx="4787700" cy="27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Definition of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object type and primitive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methods with detailed explanation.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45050" y="4048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65800" y="1386425"/>
            <a:ext cx="3834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 a numeric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integer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or floating point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78825" y="3847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or number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40175" y="1175375"/>
            <a:ext cx="5277300" cy="30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num = new Number(20);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// o/p=20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Simple way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num = 20; 	// o/p=20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Floating point way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num = 20.7; 	//  o/p=20.7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77300" y="4048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315500" cy="1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this number into string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 100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87350" y="4350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